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4" r:id="rId32"/>
  </p:sldIdLst>
  <p:sldSz cx="9144000" cy="6858000" type="screen4x3"/>
  <p:notesSz cx="7010400" cy="92964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74D-D915-4D45-93A6-986D460510B1}" type="datetimeFigureOut">
              <a:rPr lang="zh-TW" altLang="en-US" smtClean="0"/>
              <a:pPr/>
              <a:t>2016/4/3</a:t>
            </a:fld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74FC04D-9210-4809-A874-4DA44BF30C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74D-D915-4D45-93A6-986D460510B1}" type="datetimeFigureOut">
              <a:rPr lang="zh-TW" altLang="en-US" smtClean="0"/>
              <a:pPr/>
              <a:t>2016/4/3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C04D-9210-4809-A874-4DA44BF30C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74D-D915-4D45-93A6-986D460510B1}" type="datetimeFigureOut">
              <a:rPr lang="zh-TW" altLang="en-US" smtClean="0"/>
              <a:pPr/>
              <a:t>2016/4/3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C04D-9210-4809-A874-4DA44BF30C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74D-D915-4D45-93A6-986D460510B1}" type="datetimeFigureOut">
              <a:rPr lang="zh-TW" altLang="en-US" smtClean="0"/>
              <a:pPr/>
              <a:t>2016/4/3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74FC04D-9210-4809-A874-4DA44BF30C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74D-D915-4D45-93A6-986D460510B1}" type="datetimeFigureOut">
              <a:rPr lang="zh-TW" altLang="en-US" smtClean="0"/>
              <a:pPr/>
              <a:t>2016/4/3</a:t>
            </a:fld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C04D-9210-4809-A874-4DA44BF30C6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74D-D915-4D45-93A6-986D460510B1}" type="datetimeFigureOut">
              <a:rPr lang="zh-TW" altLang="en-US" smtClean="0"/>
              <a:pPr/>
              <a:t>2016/4/3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C04D-9210-4809-A874-4DA44BF30C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74D-D915-4D45-93A6-986D460510B1}" type="datetimeFigureOut">
              <a:rPr lang="zh-TW" altLang="en-US" smtClean="0"/>
              <a:pPr/>
              <a:t>2016/4/3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74FC04D-9210-4809-A874-4DA44BF30C6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74D-D915-4D45-93A6-986D460510B1}" type="datetimeFigureOut">
              <a:rPr lang="zh-TW" altLang="en-US" smtClean="0"/>
              <a:pPr/>
              <a:t>2016/4/3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C04D-9210-4809-A874-4DA44BF30C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74D-D915-4D45-93A6-986D460510B1}" type="datetimeFigureOut">
              <a:rPr lang="zh-TW" altLang="en-US" smtClean="0"/>
              <a:pPr/>
              <a:t>2016/4/3</a:t>
            </a:fld>
            <a:endParaRPr lang="zh-TW" altLang="en-US"/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C04D-9210-4809-A874-4DA44BF30C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74D-D915-4D45-93A6-986D460510B1}" type="datetimeFigureOut">
              <a:rPr lang="zh-TW" altLang="en-US" smtClean="0"/>
              <a:pPr/>
              <a:t>2016/4/3</a:t>
            </a:fld>
            <a:endParaRPr lang="zh-TW" altLang="en-US"/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C04D-9210-4809-A874-4DA44BF30C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74D-D915-4D45-93A6-986D460510B1}" type="datetimeFigureOut">
              <a:rPr lang="zh-TW" altLang="en-US" smtClean="0"/>
              <a:pPr/>
              <a:t>2016/4/3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C04D-9210-4809-A874-4DA44BF30C6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16B574D-D915-4D45-93A6-986D460510B1}" type="datetimeFigureOut">
              <a:rPr lang="zh-TW" altLang="en-US" smtClean="0"/>
              <a:pPr/>
              <a:t>2016/4/3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74FC04D-9210-4809-A874-4DA44BF30C6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>
                <a:ea typeface="新細明體" pitchFamily="18" charset="-120"/>
              </a:rPr>
              <a:t>Boy Scout </a:t>
            </a:r>
            <a:br>
              <a:rPr lang="en-US" altLang="zh-TW" smtClean="0">
                <a:ea typeface="新細明體" pitchFamily="18" charset="-120"/>
              </a:rPr>
            </a:br>
            <a:r>
              <a:rPr lang="en-US" altLang="zh-TW" smtClean="0">
                <a:ea typeface="新細明體" pitchFamily="18" charset="-120"/>
              </a:rPr>
              <a:t>New Parent Orientation</a:t>
            </a:r>
            <a:endParaRPr lang="en-US" altLang="zh-TW" dirty="0">
              <a:ea typeface="新細明體" pitchFamily="18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4616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smtClean="0">
                <a:ea typeface="新細明體" pitchFamily="18" charset="-120"/>
              </a:rPr>
              <a:t>Scout’s Leadership within Troop</a:t>
            </a:r>
            <a:endParaRPr lang="en-US" altLang="zh-TW" sz="4000" dirty="0">
              <a:ea typeface="新細明體" pitchFamily="18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7341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smtClean="0">
                <a:ea typeface="新細明體" pitchFamily="18" charset="-120"/>
              </a:rPr>
              <a:t>Scout’s Leadership within Troop</a:t>
            </a:r>
            <a:endParaRPr lang="en-US" altLang="zh-TW" sz="4000" dirty="0">
              <a:ea typeface="新細明體" pitchFamily="18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4700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Scout Leadership and Training</a:t>
            </a:r>
            <a:endParaRPr lang="en-US" altLang="zh-TW">
              <a:ea typeface="新細明體" pitchFamily="18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7582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Boy Scout Advancements</a:t>
            </a:r>
            <a:endParaRPr lang="en-US" altLang="zh-TW" dirty="0">
              <a:ea typeface="新細明體" pitchFamily="18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2889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Advancement Principles</a:t>
            </a:r>
            <a:endParaRPr lang="en-US" altLang="zh-TW" dirty="0">
              <a:ea typeface="新細明體" pitchFamily="18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5841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Boy Scout Rank Advancement</a:t>
            </a:r>
            <a:endParaRPr lang="en-US" altLang="zh-TW" dirty="0">
              <a:ea typeface="新細明體" pitchFamily="18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0828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Advancement - Merit Badges</a:t>
            </a:r>
            <a:endParaRPr lang="en-US" altLang="zh-TW">
              <a:ea typeface="新細明體" pitchFamily="18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5559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Merit Badges</a:t>
            </a:r>
            <a:endParaRPr lang="en-US" altLang="zh-TW" dirty="0">
              <a:ea typeface="新細明體" pitchFamily="18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9285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Scoutmaster Conferences(SMC)</a:t>
            </a:r>
            <a:endParaRPr lang="en-US" altLang="zh-TW" dirty="0">
              <a:ea typeface="新細明體" pitchFamily="18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8845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Board of Review (BOR)</a:t>
            </a:r>
            <a:endParaRPr lang="en-US" altLang="zh-TW" dirty="0">
              <a:ea typeface="新細明體" pitchFamily="18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5603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Boys and Parents Today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1735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Recognition</a:t>
            </a:r>
            <a:endParaRPr lang="en-US" altLang="zh-TW" dirty="0">
              <a:ea typeface="新細明體" pitchFamily="18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5151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Uniforms</a:t>
            </a:r>
            <a:endParaRPr lang="en-US" altLang="zh-TW" dirty="0">
              <a:ea typeface="新細明體" pitchFamily="18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7382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Recommended Equipment</a:t>
            </a:r>
            <a:endParaRPr lang="en-US" altLang="zh-TW">
              <a:ea typeface="新細明體" pitchFamily="18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199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Other Important Stuff</a:t>
            </a:r>
            <a:endParaRPr lang="en-US" altLang="zh-TW">
              <a:ea typeface="新細明體" pitchFamily="18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28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Troop &amp; Scout Communications</a:t>
            </a:r>
            <a:endParaRPr lang="en-US" altLang="zh-TW" dirty="0">
              <a:ea typeface="新細明體" pitchFamily="18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2455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   You need what?  </a:t>
            </a:r>
            <a:endParaRPr lang="en-US" altLang="zh-TW">
              <a:ea typeface="新細明體" pitchFamily="18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4621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How to Help</a:t>
            </a:r>
            <a:endParaRPr lang="en-US" altLang="zh-TW" dirty="0">
              <a:ea typeface="新細明體" pitchFamily="18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9098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Parental Involvement</a:t>
            </a:r>
            <a:endParaRPr lang="en-US" altLang="zh-TW" dirty="0">
              <a:ea typeface="新細明體" pitchFamily="18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582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Service Projects</a:t>
            </a:r>
            <a:endParaRPr lang="en-US" altLang="zh-TW" dirty="0">
              <a:ea typeface="新細明體" pitchFamily="18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66079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200025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 smtClean="0"/>
              <a:t>How to apply Youth Protection Certificate?</a:t>
            </a:r>
            <a:br>
              <a:rPr lang="en-US" altLang="zh-TW" dirty="0" smtClean="0"/>
            </a:br>
            <a:r>
              <a:rPr lang="en-US" altLang="zh-TW" sz="2800" dirty="0" smtClean="0"/>
              <a:t>As a parent of a boy scout, it’s useful to apply for Youth Protection Certificate. It lasts two years and it’s easy!</a:t>
            </a:r>
            <a:br>
              <a:rPr lang="en-US" altLang="zh-TW" sz="2800" dirty="0" smtClean="0"/>
            </a:br>
            <a:r>
              <a:rPr lang="en-US" altLang="zh-TW" sz="2800" dirty="0" smtClean="0"/>
              <a:t>Go to </a:t>
            </a:r>
            <a:r>
              <a:rPr lang="en-US" altLang="zh-TW" sz="2800" u="sng" dirty="0" smtClean="0"/>
              <a:t>www.scouting.org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6058"/>
            <a:ext cx="9144000" cy="431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4000" smtClean="0">
                <a:ea typeface="新細明體" pitchFamily="18" charset="-120"/>
              </a:rPr>
              <a:t>What Does Scouting do for Families?</a:t>
            </a:r>
            <a:endParaRPr lang="zh-TW" altLang="en-US" sz="4000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2656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8436928" cy="474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文字方塊 3"/>
          <p:cNvSpPr txBox="1"/>
          <p:nvPr/>
        </p:nvSpPr>
        <p:spPr>
          <a:xfrm>
            <a:off x="785786" y="1285860"/>
            <a:ext cx="7715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TW" dirty="0" smtClean="0"/>
              <a:t> Click </a:t>
            </a:r>
            <a:r>
              <a:rPr lang="en-US" altLang="zh-TW" dirty="0" smtClean="0"/>
              <a:t>on “Youth Protection” on the right upper </a:t>
            </a:r>
            <a:r>
              <a:rPr lang="en-US" altLang="zh-TW" dirty="0" smtClean="0"/>
              <a:t>side.</a:t>
            </a:r>
          </a:p>
          <a:p>
            <a:pPr>
              <a:buFont typeface="Wingdings" pitchFamily="2" charset="2"/>
              <a:buChar char="Ø"/>
            </a:pPr>
            <a:r>
              <a:rPr lang="en-US" altLang="zh-TW" dirty="0" smtClean="0"/>
              <a:t>Click </a:t>
            </a:r>
            <a:r>
              <a:rPr lang="en-US" altLang="zh-TW" dirty="0" smtClean="0"/>
              <a:t>into “Boy Scout”, and you’ll see the following </a:t>
            </a:r>
            <a:r>
              <a:rPr lang="en-US" altLang="zh-TW" dirty="0" smtClean="0"/>
              <a:t>page.</a:t>
            </a:r>
          </a:p>
          <a:p>
            <a:pPr>
              <a:buFont typeface="Wingdings" pitchFamily="2" charset="2"/>
              <a:buChar char="Ø"/>
            </a:pPr>
            <a:r>
              <a:rPr lang="en-US" altLang="zh-TW" dirty="0" smtClean="0"/>
              <a:t>Click </a:t>
            </a:r>
            <a:r>
              <a:rPr lang="en-US" altLang="zh-TW" dirty="0" smtClean="0"/>
              <a:t>to “Take course online” in the second column. You need to register as a new </a:t>
            </a:r>
            <a:r>
              <a:rPr lang="en-US" altLang="zh-TW" dirty="0" smtClean="0"/>
              <a:t>user.</a:t>
            </a:r>
          </a:p>
          <a:p>
            <a:pPr>
              <a:buFont typeface="Wingdings" pitchFamily="2" charset="2"/>
              <a:buChar char="Ø"/>
            </a:pPr>
            <a:r>
              <a:rPr lang="en-US" altLang="zh-TW" dirty="0" smtClean="0"/>
              <a:t>Print out the certificate at the end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7200" smtClean="0">
                <a:ea typeface="新細明體" pitchFamily="18" charset="-120"/>
              </a:rPr>
              <a:t>Q &amp; A</a:t>
            </a:r>
            <a:endParaRPr lang="en-US" altLang="zh-TW" sz="7200">
              <a:ea typeface="新細明體" pitchFamily="18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5649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What Scouting is All About </a:t>
            </a:r>
            <a:endParaRPr lang="en-US" altLang="zh-TW" dirty="0">
              <a:ea typeface="新細明體" pitchFamily="18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0899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Agenda</a:t>
            </a:r>
            <a:endParaRPr lang="en-US" altLang="zh-TW" dirty="0">
              <a:ea typeface="新細明體" pitchFamily="18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8276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The Goals of Scouting</a:t>
            </a:r>
            <a:endParaRPr lang="en-US" altLang="zh-TW">
              <a:ea typeface="新細明體" pitchFamily="18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863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BSA Organizational Overview</a:t>
            </a:r>
            <a:endParaRPr lang="en-US" altLang="zh-TW">
              <a:ea typeface="新細明體" pitchFamily="18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8130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7339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 Area</a:t>
            </a:r>
            <a:endParaRPr 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04374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</TotalTime>
  <Words>152</Words>
  <Application>Microsoft Office PowerPoint</Application>
  <PresentationFormat>如螢幕大小 (4:3)</PresentationFormat>
  <Paragraphs>33</Paragraphs>
  <Slides>31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2" baseType="lpstr">
      <vt:lpstr>旅程</vt:lpstr>
      <vt:lpstr>Boy Scout  New Parent Orientation</vt:lpstr>
      <vt:lpstr>Boys and Parents Today</vt:lpstr>
      <vt:lpstr>What Does Scouting do for Families?</vt:lpstr>
      <vt:lpstr>What Scouting is All About </vt:lpstr>
      <vt:lpstr>Agenda</vt:lpstr>
      <vt:lpstr>The Goals of Scouting</vt:lpstr>
      <vt:lpstr>BSA Organizational Overview</vt:lpstr>
      <vt:lpstr>投影片 8</vt:lpstr>
      <vt:lpstr>Program Area</vt:lpstr>
      <vt:lpstr>Scout’s Leadership within Troop</vt:lpstr>
      <vt:lpstr>Scout’s Leadership within Troop</vt:lpstr>
      <vt:lpstr>Scout Leadership and Training</vt:lpstr>
      <vt:lpstr>Boy Scout Advancements</vt:lpstr>
      <vt:lpstr>Advancement Principles</vt:lpstr>
      <vt:lpstr>Boy Scout Rank Advancement</vt:lpstr>
      <vt:lpstr>Advancement - Merit Badges</vt:lpstr>
      <vt:lpstr>Merit Badges</vt:lpstr>
      <vt:lpstr>Scoutmaster Conferences(SMC)</vt:lpstr>
      <vt:lpstr>Board of Review (BOR)</vt:lpstr>
      <vt:lpstr>Recognition</vt:lpstr>
      <vt:lpstr>Uniforms</vt:lpstr>
      <vt:lpstr>Recommended Equipment</vt:lpstr>
      <vt:lpstr>Other Important Stuff</vt:lpstr>
      <vt:lpstr>Troop &amp; Scout Communications</vt:lpstr>
      <vt:lpstr>   You need what?  </vt:lpstr>
      <vt:lpstr>How to Help</vt:lpstr>
      <vt:lpstr>Parental Involvement</vt:lpstr>
      <vt:lpstr>Service Projects</vt:lpstr>
      <vt:lpstr>How to apply Youth Protection Certificate? As a parent of a boy scout, it’s useful to apply for Youth Protection Certificate. It lasts two years and it’s easy! Go to www.scouting.org </vt:lpstr>
      <vt:lpstr>投影片 30</vt:lpstr>
      <vt:lpstr>Q &amp; 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Boy Scout  New Parent Orientation</dc:title>
  <dc:creator>houseofchen</dc:creator>
  <cp:lastModifiedBy>USER</cp:lastModifiedBy>
  <cp:revision>5</cp:revision>
  <dcterms:created xsi:type="dcterms:W3CDTF">2015-06-20T17:27:41Z</dcterms:created>
  <dcterms:modified xsi:type="dcterms:W3CDTF">2016-04-03T07:32:32Z</dcterms:modified>
</cp:coreProperties>
</file>